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717" r:id="rId4"/>
  </p:sldMasterIdLst>
  <p:sldIdLst>
    <p:sldId id="349" r:id="rId5"/>
    <p:sldId id="269" r:id="rId6"/>
    <p:sldId id="350" r:id="rId7"/>
    <p:sldId id="354" r:id="rId8"/>
    <p:sldId id="351" r:id="rId9"/>
    <p:sldId id="352" r:id="rId10"/>
    <p:sldId id="353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34" autoAdjust="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90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645152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F5DC8C3-BA5F-4EED-BB9A-A14272BD82A1}"/>
              </a:ext>
            </a:extLst>
          </p:cNvPr>
          <p:cNvCxnSpPr/>
          <p:nvPr/>
        </p:nvCxnSpPr>
        <p:spPr>
          <a:xfrm>
            <a:off x="1207658" y="4474741"/>
            <a:ext cx="9875520" cy="0"/>
          </a:xfrm>
          <a:prstGeom prst="line">
            <a:avLst/>
          </a:prstGeom>
          <a:ln w="127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5CCF1-92C0-4AF3-BFAF-4921631915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4DA70-C731-4C70-880D-CCD4705E623C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51A78A9-3DFF-4937-A9F2-5D8CF495F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FAEB271-5CC0-4759-BC6E-8BE53AB22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Oval 10">
            <a:extLst>
              <a:ext uri="{FF2B5EF4-FFF2-40B4-BE49-F238E27FC236}">
                <a16:creationId xmlns:a16="http://schemas.microsoft.com/office/drawing/2014/main" id="{68EC5FC9-F7D0-0141-850B-7623CA81A775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B8F839E6-7F1F-6E4D-B83C-F5DA99E98229}"/>
              </a:ext>
            </a:extLst>
          </p:cNvPr>
          <p:cNvSpPr/>
          <p:nvPr userDrawn="1"/>
        </p:nvSpPr>
        <p:spPr>
          <a:xfrm>
            <a:off x="10337662" y="4398630"/>
            <a:ext cx="1700492" cy="1700492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5EACA50E-A3A8-9D41-B30C-03B00FB2DEF0}"/>
              </a:ext>
            </a:extLst>
          </p:cNvPr>
          <p:cNvSpPr/>
          <p:nvPr userDrawn="1"/>
        </p:nvSpPr>
        <p:spPr>
          <a:xfrm>
            <a:off x="5664569" y="541205"/>
            <a:ext cx="283407" cy="283407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A92073B-F20B-034A-BC3A-9B993F0DD0BA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C4091F50-D240-B145-B0B1-DAEDDFDE34AD}"/>
              </a:ext>
            </a:extLst>
          </p:cNvPr>
          <p:cNvSpPr/>
          <p:nvPr userDrawn="1"/>
        </p:nvSpPr>
        <p:spPr>
          <a:xfrm>
            <a:off x="0" y="-1994"/>
            <a:ext cx="1700492" cy="1700492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27005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7A2141DD-8D8D-FA43-BD4F-2CFC93C87782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71A62821-5E0F-DE41-B5C2-17A3A7277F4E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3" name="Oval 22">
              <a:extLst>
                <a:ext uri="{FF2B5EF4-FFF2-40B4-BE49-F238E27FC236}">
                  <a16:creationId xmlns:a16="http://schemas.microsoft.com/office/drawing/2014/main" id="{C311AE14-D8F0-1D4C-9D8D-603836582793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4" name="Oval 23">
              <a:extLst>
                <a:ext uri="{FF2B5EF4-FFF2-40B4-BE49-F238E27FC236}">
                  <a16:creationId xmlns:a16="http://schemas.microsoft.com/office/drawing/2014/main" id="{1F2BE645-D4F2-304C-9AFA-473D8F888A85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93640330-30A6-6948-87A7-9DE6D41794F5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Oval 25">
              <a:extLst>
                <a:ext uri="{FF2B5EF4-FFF2-40B4-BE49-F238E27FC236}">
                  <a16:creationId xmlns:a16="http://schemas.microsoft.com/office/drawing/2014/main" id="{ADFB6548-D83C-1D4E-AE87-2E8F1D3D0FA7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D97C7400-7EDC-8845-AB5A-80FB8175C1E2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8" name="Title 1">
            <a:extLst>
              <a:ext uri="{FF2B5EF4-FFF2-40B4-BE49-F238E27FC236}">
                <a16:creationId xmlns:a16="http://schemas.microsoft.com/office/drawing/2014/main" id="{BC941C44-9B96-0040-8C71-D8364EB577C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10058400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9" name="Oval 28">
            <a:extLst>
              <a:ext uri="{FF2B5EF4-FFF2-40B4-BE49-F238E27FC236}">
                <a16:creationId xmlns:a16="http://schemas.microsoft.com/office/drawing/2014/main" id="{E014993B-5057-2A4C-9CA0-383DC5504020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1" name="Oval 30">
            <a:extLst>
              <a:ext uri="{FF2B5EF4-FFF2-40B4-BE49-F238E27FC236}">
                <a16:creationId xmlns:a16="http://schemas.microsoft.com/office/drawing/2014/main" id="{43B110E8-1FE2-BC47-A5AE-4C698B688B65}"/>
              </a:ext>
            </a:extLst>
          </p:cNvPr>
          <p:cNvSpPr/>
          <p:nvPr userDrawn="1"/>
        </p:nvSpPr>
        <p:spPr>
          <a:xfrm>
            <a:off x="5664570" y="125360"/>
            <a:ext cx="176394" cy="176394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Oval 31">
            <a:extLst>
              <a:ext uri="{FF2B5EF4-FFF2-40B4-BE49-F238E27FC236}">
                <a16:creationId xmlns:a16="http://schemas.microsoft.com/office/drawing/2014/main" id="{87DACF2F-5D4D-434D-8786-E4DF0385E6F6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FE816CC-CBCA-7946-B9E5-E9649EF369BE}"/>
              </a:ext>
            </a:extLst>
          </p:cNvPr>
          <p:cNvSpPr/>
          <p:nvPr userDrawn="1"/>
        </p:nvSpPr>
        <p:spPr>
          <a:xfrm>
            <a:off x="11383587" y="6035040"/>
            <a:ext cx="776923" cy="776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18278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54D8B55-9EA8-4B81-8E84-9B93B0A275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E1D723-8F53-4F53-90B0-1982A396982E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62CA021-2578-47CB-822C-BDDFF7223B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4AAB51D-4141-4682-9375-DAFD5FB9DD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4" name="Picture Placeholder 3">
            <a:extLst>
              <a:ext uri="{FF2B5EF4-FFF2-40B4-BE49-F238E27FC236}">
                <a16:creationId xmlns:a16="http://schemas.microsoft.com/office/drawing/2014/main" id="{C950F4E3-11A9-2549-A00D-601AEF6E49A4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97279" y="2160508"/>
            <a:ext cx="2919413" cy="2919413"/>
          </a:xfrm>
          <a:prstGeom prst="ellipse">
            <a:avLst/>
          </a:prstGeom>
          <a:solidFill>
            <a:srgbClr val="EDEFF7"/>
          </a:solidFill>
          <a:ln w="38100">
            <a:solidFill>
              <a:schemeClr val="accent3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21B5A175-E633-E74F-AE3B-DF58F989F443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4659186" y="2160508"/>
            <a:ext cx="2919413" cy="2919413"/>
          </a:xfrm>
          <a:prstGeom prst="ellipse">
            <a:avLst/>
          </a:prstGeom>
          <a:solidFill>
            <a:srgbClr val="EDEFF7"/>
          </a:solidFill>
          <a:ln w="38100">
            <a:solidFill>
              <a:schemeClr val="accent6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Picture Placeholder 3">
            <a:extLst>
              <a:ext uri="{FF2B5EF4-FFF2-40B4-BE49-F238E27FC236}">
                <a16:creationId xmlns:a16="http://schemas.microsoft.com/office/drawing/2014/main" id="{261D2778-BA56-D247-9B2C-28D010C9D4E2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8221093" y="2160508"/>
            <a:ext cx="2919413" cy="2919413"/>
          </a:xfrm>
          <a:prstGeom prst="ellipse">
            <a:avLst/>
          </a:prstGeom>
          <a:solidFill>
            <a:srgbClr val="EDEFF7"/>
          </a:solidFill>
          <a:ln w="38100">
            <a:solidFill>
              <a:schemeClr val="accent1"/>
            </a:solidFill>
          </a:ln>
        </p:spPr>
        <p:txBody>
          <a:bodyPr anchor="ctr"/>
          <a:lstStyle>
            <a:lvl1pPr algn="ctr">
              <a:defRPr/>
            </a:lvl1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>
            <a:extLst>
              <a:ext uri="{FF2B5EF4-FFF2-40B4-BE49-F238E27FC236}">
                <a16:creationId xmlns:a16="http://schemas.microsoft.com/office/drawing/2014/main" id="{2DAF6EFF-134E-BA40-8B51-917FDE13C076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97279" y="5486968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Name Goes Here</a:t>
            </a:r>
          </a:p>
        </p:txBody>
      </p:sp>
      <p:sp>
        <p:nvSpPr>
          <p:cNvPr id="24" name="Text Placeholder 3">
            <a:extLst>
              <a:ext uri="{FF2B5EF4-FFF2-40B4-BE49-F238E27FC236}">
                <a16:creationId xmlns:a16="http://schemas.microsoft.com/office/drawing/2014/main" id="{188BF917-678C-1249-95B9-7FD2AC7B2231}"/>
              </a:ext>
            </a:extLst>
          </p:cNvPr>
          <p:cNvSpPr>
            <a:spLocks noGrp="1"/>
          </p:cNvSpPr>
          <p:nvPr>
            <p:ph type="body" sz="half" idx="16" hasCustomPrompt="1"/>
          </p:nvPr>
        </p:nvSpPr>
        <p:spPr>
          <a:xfrm>
            <a:off x="4666773" y="5486968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Name Goes Here</a:t>
            </a:r>
          </a:p>
        </p:txBody>
      </p:sp>
      <p:sp>
        <p:nvSpPr>
          <p:cNvPr id="25" name="Text Placeholder 3">
            <a:extLst>
              <a:ext uri="{FF2B5EF4-FFF2-40B4-BE49-F238E27FC236}">
                <a16:creationId xmlns:a16="http://schemas.microsoft.com/office/drawing/2014/main" id="{BAFF17AE-3EA2-2D47-BCDD-E5587B127062}"/>
              </a:ext>
            </a:extLst>
          </p:cNvPr>
          <p:cNvSpPr>
            <a:spLocks noGrp="1"/>
          </p:cNvSpPr>
          <p:nvPr>
            <p:ph type="body" sz="half" idx="17" hasCustomPrompt="1"/>
          </p:nvPr>
        </p:nvSpPr>
        <p:spPr>
          <a:xfrm>
            <a:off x="8236267" y="5486968"/>
            <a:ext cx="2919413" cy="583534"/>
          </a:xfrm>
        </p:spPr>
        <p:txBody>
          <a:bodyPr lIns="91440" rIns="91440" anchor="ctr">
            <a:normAutofit/>
          </a:bodyPr>
          <a:lstStyle>
            <a:lvl1pPr marL="0" indent="0" algn="ctr">
              <a:buNone/>
              <a:defRPr sz="180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/>
              <a:t>Name Goes Here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F2D7EDB7-7C02-0245-8A1F-553F094A4429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27" name="Oval 26">
              <a:extLst>
                <a:ext uri="{FF2B5EF4-FFF2-40B4-BE49-F238E27FC236}">
                  <a16:creationId xmlns:a16="http://schemas.microsoft.com/office/drawing/2014/main" id="{8CF5D165-4F6F-2447-8B9E-8B0D94808ED3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8" name="Oval 27">
              <a:extLst>
                <a:ext uri="{FF2B5EF4-FFF2-40B4-BE49-F238E27FC236}">
                  <a16:creationId xmlns:a16="http://schemas.microsoft.com/office/drawing/2014/main" id="{146C35C7-7133-4C43-BBF7-575440F7BAD3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9" name="Oval 28">
              <a:extLst>
                <a:ext uri="{FF2B5EF4-FFF2-40B4-BE49-F238E27FC236}">
                  <a16:creationId xmlns:a16="http://schemas.microsoft.com/office/drawing/2014/main" id="{D33DD7BE-C379-5C42-9FB0-EF72161049F4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0" name="Oval 29">
              <a:extLst>
                <a:ext uri="{FF2B5EF4-FFF2-40B4-BE49-F238E27FC236}">
                  <a16:creationId xmlns:a16="http://schemas.microsoft.com/office/drawing/2014/main" id="{743DFC41-C6DE-7942-9358-E23A1EE8759D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1" name="Oval 30">
              <a:extLst>
                <a:ext uri="{FF2B5EF4-FFF2-40B4-BE49-F238E27FC236}">
                  <a16:creationId xmlns:a16="http://schemas.microsoft.com/office/drawing/2014/main" id="{A2ABB593-7229-9548-8BCC-C947B1BF8D93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Oval 31">
              <a:extLst>
                <a:ext uri="{FF2B5EF4-FFF2-40B4-BE49-F238E27FC236}">
                  <a16:creationId xmlns:a16="http://schemas.microsoft.com/office/drawing/2014/main" id="{986D2413-D60D-484E-ACAB-31891AFDA133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34" name="Title 1">
            <a:extLst>
              <a:ext uri="{FF2B5EF4-FFF2-40B4-BE49-F238E27FC236}">
                <a16:creationId xmlns:a16="http://schemas.microsoft.com/office/drawing/2014/main" id="{86090E0F-345E-3D4B-8886-95D8A4A77CE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10058400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</p:spTree>
    <p:extLst>
      <p:ext uri="{BB962C8B-B14F-4D97-AF65-F5344CB8AC3E}">
        <p14:creationId xmlns:p14="http://schemas.microsoft.com/office/powerpoint/2010/main" val="32586829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17873" y="758952"/>
            <a:ext cx="7356255" cy="3566160"/>
          </a:xfrm>
          <a:prstGeom prst="rect">
            <a:avLst/>
          </a:prstGeom>
        </p:spPr>
        <p:txBody>
          <a:bodyPr anchor="b" anchorCtr="0">
            <a:normAutofit/>
          </a:bodyPr>
          <a:lstStyle>
            <a:lvl1pPr algn="ctr">
              <a:lnSpc>
                <a:spcPct val="90000"/>
              </a:lnSpc>
              <a:defRPr sz="8000" b="0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17873" y="4663440"/>
            <a:ext cx="7356255" cy="1143000"/>
          </a:xfrm>
        </p:spPr>
        <p:txBody>
          <a:bodyPr lIns="91440" rIns="91440" anchor="t" anchorCtr="0">
            <a:normAutofit/>
          </a:bodyPr>
          <a:lstStyle>
            <a:lvl1pPr marL="0" indent="0" algn="ctr">
              <a:buNone/>
              <a:defRPr sz="2400" cap="all" spc="200" baseline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459DE2C1-4C52-40A3-8959-27B2C1BEBFF6}"/>
              </a:ext>
            </a:extLst>
          </p:cNvPr>
          <p:cNvCxnSpPr/>
          <p:nvPr/>
        </p:nvCxnSpPr>
        <p:spPr>
          <a:xfrm>
            <a:off x="1158240" y="4485132"/>
            <a:ext cx="9875520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AF2E137-EC28-48F8-9198-1F02539029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669AF7-7BEB-44E4-9852-375E34362B5B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89422CD-6F62-4DD6-89EF-07A60B42D2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69C6AFF8-42B4-4D05-969B-9F5FB33555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8675A452-E352-BE40-9E44-7C0E90F4DBC5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Oval 12">
            <a:extLst>
              <a:ext uri="{FF2B5EF4-FFF2-40B4-BE49-F238E27FC236}">
                <a16:creationId xmlns:a16="http://schemas.microsoft.com/office/drawing/2014/main" id="{72E00246-7C7C-8E48-B95E-02BE89F197F5}"/>
              </a:ext>
            </a:extLst>
          </p:cNvPr>
          <p:cNvSpPr/>
          <p:nvPr userDrawn="1"/>
        </p:nvSpPr>
        <p:spPr>
          <a:xfrm>
            <a:off x="10337662" y="4398630"/>
            <a:ext cx="1700492" cy="1700492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Oval 13">
            <a:extLst>
              <a:ext uri="{FF2B5EF4-FFF2-40B4-BE49-F238E27FC236}">
                <a16:creationId xmlns:a16="http://schemas.microsoft.com/office/drawing/2014/main" id="{EBF1652A-A323-BC48-9A00-7ECF1C4E1DA4}"/>
              </a:ext>
            </a:extLst>
          </p:cNvPr>
          <p:cNvSpPr/>
          <p:nvPr userDrawn="1"/>
        </p:nvSpPr>
        <p:spPr>
          <a:xfrm>
            <a:off x="11634902" y="2565781"/>
            <a:ext cx="283407" cy="283407"/>
          </a:xfrm>
          <a:prstGeom prst="ellipse">
            <a:avLst/>
          </a:prstGeom>
          <a:solidFill>
            <a:schemeClr val="accent2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F733BC29-8FD1-CB45-8FF6-0C7CC3CB423D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C67EB1F-C984-B840-BD1F-FD174D01A3AF}"/>
              </a:ext>
            </a:extLst>
          </p:cNvPr>
          <p:cNvSpPr/>
          <p:nvPr userDrawn="1"/>
        </p:nvSpPr>
        <p:spPr>
          <a:xfrm>
            <a:off x="6135" y="0"/>
            <a:ext cx="1700492" cy="1700492"/>
          </a:xfrm>
          <a:prstGeom prst="ellipse">
            <a:avLst/>
          </a:prstGeom>
          <a:noFill/>
          <a:ln w="38100">
            <a:solidFill>
              <a:schemeClr val="accent5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9" name="Group 38">
            <a:extLst>
              <a:ext uri="{FF2B5EF4-FFF2-40B4-BE49-F238E27FC236}">
                <a16:creationId xmlns:a16="http://schemas.microsoft.com/office/drawing/2014/main" id="{9D75F8B1-A294-E349-BD08-B06B2954212A}"/>
              </a:ext>
            </a:extLst>
          </p:cNvPr>
          <p:cNvGrpSpPr/>
          <p:nvPr userDrawn="1"/>
        </p:nvGrpSpPr>
        <p:grpSpPr>
          <a:xfrm>
            <a:off x="495300" y="0"/>
            <a:ext cx="11201400" cy="6880860"/>
            <a:chOff x="495300" y="0"/>
            <a:chExt cx="11201400" cy="6880860"/>
          </a:xfrm>
        </p:grpSpPr>
        <p:sp>
          <p:nvSpPr>
            <p:cNvPr id="33" name="Freeform 32">
              <a:extLst>
                <a:ext uri="{FF2B5EF4-FFF2-40B4-BE49-F238E27FC236}">
                  <a16:creationId xmlns:a16="http://schemas.microsoft.com/office/drawing/2014/main" id="{5942EFAD-842E-9C46-9853-C0F135D24007}"/>
                </a:ext>
              </a:extLst>
            </p:cNvPr>
            <p:cNvSpPr/>
            <p:nvPr userDrawn="1"/>
          </p:nvSpPr>
          <p:spPr>
            <a:xfrm>
              <a:off x="495300" y="0"/>
              <a:ext cx="1337265" cy="6880860"/>
            </a:xfrm>
            <a:custGeom>
              <a:avLst/>
              <a:gdLst>
                <a:gd name="connsiteX0" fmla="*/ 1173967 w 1337265"/>
                <a:gd name="connsiteY0" fmla="*/ 0 h 6880860"/>
                <a:gd name="connsiteX1" fmla="*/ 1319300 w 1337265"/>
                <a:gd name="connsiteY1" fmla="*/ 0 h 6880860"/>
                <a:gd name="connsiteX2" fmla="*/ 1204253 w 1337265"/>
                <a:gd name="connsiteY2" fmla="*/ 146399 h 6880860"/>
                <a:gd name="connsiteX3" fmla="*/ 114300 w 1337265"/>
                <a:gd name="connsiteY3" fmla="*/ 3429000 h 6880860"/>
                <a:gd name="connsiteX4" fmla="*/ 1204253 w 1337265"/>
                <a:gd name="connsiteY4" fmla="*/ 6711601 h 6880860"/>
                <a:gd name="connsiteX5" fmla="*/ 1337265 w 1337265"/>
                <a:gd name="connsiteY5" fmla="*/ 6880860 h 6880860"/>
                <a:gd name="connsiteX6" fmla="*/ 1191931 w 1337265"/>
                <a:gd name="connsiteY6" fmla="*/ 6880860 h 6880860"/>
                <a:gd name="connsiteX7" fmla="*/ 1112661 w 1337265"/>
                <a:gd name="connsiteY7" fmla="*/ 6779988 h 6880860"/>
                <a:gd name="connsiteX8" fmla="*/ 0 w 1337265"/>
                <a:gd name="connsiteY8" fmla="*/ 3429000 h 6880860"/>
                <a:gd name="connsiteX9" fmla="*/ 1112661 w 1337265"/>
                <a:gd name="connsiteY9" fmla="*/ 78012 h 6880860"/>
                <a:gd name="connsiteX10" fmla="*/ 1173967 w 1337265"/>
                <a:gd name="connsiteY10" fmla="*/ 0 h 6880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37265" h="6880860">
                  <a:moveTo>
                    <a:pt x="1173967" y="0"/>
                  </a:moveTo>
                  <a:lnTo>
                    <a:pt x="1319300" y="0"/>
                  </a:lnTo>
                  <a:lnTo>
                    <a:pt x="1204253" y="146399"/>
                  </a:lnTo>
                  <a:cubicBezTo>
                    <a:pt x="519693" y="1061765"/>
                    <a:pt x="114300" y="2198040"/>
                    <a:pt x="114300" y="3429000"/>
                  </a:cubicBezTo>
                  <a:cubicBezTo>
                    <a:pt x="114300" y="4659960"/>
                    <a:pt x="519693" y="5796235"/>
                    <a:pt x="1204253" y="6711601"/>
                  </a:cubicBezTo>
                  <a:lnTo>
                    <a:pt x="1337265" y="6880860"/>
                  </a:lnTo>
                  <a:lnTo>
                    <a:pt x="1191931" y="6880860"/>
                  </a:lnTo>
                  <a:lnTo>
                    <a:pt x="1112661" y="6779988"/>
                  </a:lnTo>
                  <a:cubicBezTo>
                    <a:pt x="413839" y="5845552"/>
                    <a:pt x="0" y="4685605"/>
                    <a:pt x="0" y="3429000"/>
                  </a:cubicBezTo>
                  <a:cubicBezTo>
                    <a:pt x="0" y="2172395"/>
                    <a:pt x="413839" y="1012448"/>
                    <a:pt x="1112661" y="78012"/>
                  </a:cubicBezTo>
                  <a:lnTo>
                    <a:pt x="1173967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Freeform 31">
              <a:extLst>
                <a:ext uri="{FF2B5EF4-FFF2-40B4-BE49-F238E27FC236}">
                  <a16:creationId xmlns:a16="http://schemas.microsoft.com/office/drawing/2014/main" id="{BE0B7AF7-52C0-EB45-93DE-79DFF44F5AAE}"/>
                </a:ext>
              </a:extLst>
            </p:cNvPr>
            <p:cNvSpPr/>
            <p:nvPr userDrawn="1"/>
          </p:nvSpPr>
          <p:spPr>
            <a:xfrm>
              <a:off x="10359435" y="0"/>
              <a:ext cx="1337265" cy="6880860"/>
            </a:xfrm>
            <a:custGeom>
              <a:avLst/>
              <a:gdLst>
                <a:gd name="connsiteX0" fmla="*/ 17965 w 1337265"/>
                <a:gd name="connsiteY0" fmla="*/ 0 h 6880860"/>
                <a:gd name="connsiteX1" fmla="*/ 163299 w 1337265"/>
                <a:gd name="connsiteY1" fmla="*/ 0 h 6880860"/>
                <a:gd name="connsiteX2" fmla="*/ 224604 w 1337265"/>
                <a:gd name="connsiteY2" fmla="*/ 78012 h 6880860"/>
                <a:gd name="connsiteX3" fmla="*/ 1337265 w 1337265"/>
                <a:gd name="connsiteY3" fmla="*/ 3429000 h 6880860"/>
                <a:gd name="connsiteX4" fmla="*/ 224604 w 1337265"/>
                <a:gd name="connsiteY4" fmla="*/ 6779988 h 6880860"/>
                <a:gd name="connsiteX5" fmla="*/ 145334 w 1337265"/>
                <a:gd name="connsiteY5" fmla="*/ 6880860 h 6880860"/>
                <a:gd name="connsiteX6" fmla="*/ 0 w 1337265"/>
                <a:gd name="connsiteY6" fmla="*/ 6880860 h 6880860"/>
                <a:gd name="connsiteX7" fmla="*/ 133012 w 1337265"/>
                <a:gd name="connsiteY7" fmla="*/ 6711601 h 6880860"/>
                <a:gd name="connsiteX8" fmla="*/ 1222965 w 1337265"/>
                <a:gd name="connsiteY8" fmla="*/ 3429000 h 6880860"/>
                <a:gd name="connsiteX9" fmla="*/ 133012 w 1337265"/>
                <a:gd name="connsiteY9" fmla="*/ 146399 h 6880860"/>
                <a:gd name="connsiteX10" fmla="*/ 17965 w 1337265"/>
                <a:gd name="connsiteY10" fmla="*/ 0 h 68808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337265" h="6880860">
                  <a:moveTo>
                    <a:pt x="17965" y="0"/>
                  </a:moveTo>
                  <a:lnTo>
                    <a:pt x="163299" y="0"/>
                  </a:lnTo>
                  <a:lnTo>
                    <a:pt x="224604" y="78012"/>
                  </a:lnTo>
                  <a:cubicBezTo>
                    <a:pt x="923426" y="1012448"/>
                    <a:pt x="1337265" y="2172395"/>
                    <a:pt x="1337265" y="3429000"/>
                  </a:cubicBezTo>
                  <a:cubicBezTo>
                    <a:pt x="1337265" y="4685605"/>
                    <a:pt x="923426" y="5845552"/>
                    <a:pt x="224604" y="6779988"/>
                  </a:cubicBezTo>
                  <a:lnTo>
                    <a:pt x="145334" y="6880860"/>
                  </a:lnTo>
                  <a:lnTo>
                    <a:pt x="0" y="6880860"/>
                  </a:lnTo>
                  <a:lnTo>
                    <a:pt x="133012" y="6711601"/>
                  </a:lnTo>
                  <a:cubicBezTo>
                    <a:pt x="817572" y="5796235"/>
                    <a:pt x="1222965" y="4659960"/>
                    <a:pt x="1222965" y="3429000"/>
                  </a:cubicBezTo>
                  <a:cubicBezTo>
                    <a:pt x="1222965" y="2198040"/>
                    <a:pt x="817572" y="1061765"/>
                    <a:pt x="133012" y="146399"/>
                  </a:cubicBezTo>
                  <a:lnTo>
                    <a:pt x="17965" y="0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25969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80" y="2120900"/>
            <a:ext cx="4639736" cy="374819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15944" y="2120900"/>
            <a:ext cx="4639736" cy="3748194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782D47D-B0DC-4C40-BCC6-BBBA32584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AAC38D-0552-4C82-B593-E6124DFADBE2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4690D34E-7EBD-44B2-83CA-4C126A18D7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2AC511A1-9BBD-42DE-92FB-2AF44F8E97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D06E6D77-4CA3-764C-99E1-7D2CFE6B929E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1D155117-8A2A-414B-9598-C2919DF747DC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3838F88-99DE-9246-A83B-9C7DB6AE99EF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031FBA2-FD0D-7346-8941-4861923E15CF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022D5D5E-3339-5D47-9E1C-8897082672DB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13BE7267-458F-A141-8480-10E9FB553671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A71A438B-57BE-F445-AFBB-BBB2270E9BB4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8" name="Title 1">
            <a:extLst>
              <a:ext uri="{FF2B5EF4-FFF2-40B4-BE49-F238E27FC236}">
                <a16:creationId xmlns:a16="http://schemas.microsoft.com/office/drawing/2014/main" id="{040C74AA-3663-2A49-AA62-C9207F22BF3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10058400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8E70AAE0-F405-8C4D-B2F2-BC73ABD2560F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FC72AC8A-19AA-5641-88DA-414732A1A643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B0FF4153-FE4A-204C-B4B4-F331F8058F73}"/>
              </a:ext>
            </a:extLst>
          </p:cNvPr>
          <p:cNvSpPr/>
          <p:nvPr userDrawn="1"/>
        </p:nvSpPr>
        <p:spPr>
          <a:xfrm>
            <a:off x="5664570" y="125360"/>
            <a:ext cx="176394" cy="176394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C0910027-B57E-5C4C-B196-C2CF16EB6B83}"/>
              </a:ext>
            </a:extLst>
          </p:cNvPr>
          <p:cNvSpPr/>
          <p:nvPr userDrawn="1"/>
        </p:nvSpPr>
        <p:spPr>
          <a:xfrm>
            <a:off x="11383587" y="6035040"/>
            <a:ext cx="776923" cy="776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79728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958274"/>
            <a:ext cx="4639736" cy="29108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15944" y="2057400"/>
            <a:ext cx="4639736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15944" y="2958273"/>
            <a:ext cx="4639736" cy="2910821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AF8A515-AA94-45D1-9223-5C2272618D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F0F1C-5577-4ACB-BB62-DF8F3C494C7E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D052F5BC-98E0-4D60-AD67-9547738B7D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38552DC-952E-41EA-AAAF-C2187523C0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D896C11-7092-DD43-9676-23A81081B759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D39FB8D4-533A-0C44-89B5-487470B0B82B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C642B0AB-C322-C14B-B2A1-E9F144473219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6" name="Oval 15">
              <a:extLst>
                <a:ext uri="{FF2B5EF4-FFF2-40B4-BE49-F238E27FC236}">
                  <a16:creationId xmlns:a16="http://schemas.microsoft.com/office/drawing/2014/main" id="{47ABE4C7-7926-3949-9205-07E33FB2D2CE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E1B43F26-6C7C-4D43-9D1C-A0F792F54874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8" name="Oval 17">
              <a:extLst>
                <a:ext uri="{FF2B5EF4-FFF2-40B4-BE49-F238E27FC236}">
                  <a16:creationId xmlns:a16="http://schemas.microsoft.com/office/drawing/2014/main" id="{C53D175F-F9D4-DD4E-81B9-495A2E867249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9" name="Oval 18">
              <a:extLst>
                <a:ext uri="{FF2B5EF4-FFF2-40B4-BE49-F238E27FC236}">
                  <a16:creationId xmlns:a16="http://schemas.microsoft.com/office/drawing/2014/main" id="{852D03A0-BBCF-2042-832A-8082F1377835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E2831508-70C2-2F43-998D-55CE4837BA4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10058400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Oval 20">
            <a:extLst>
              <a:ext uri="{FF2B5EF4-FFF2-40B4-BE49-F238E27FC236}">
                <a16:creationId xmlns:a16="http://schemas.microsoft.com/office/drawing/2014/main" id="{5232ACE3-4E65-6243-9416-19BFA39FD92C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6A372105-F1CB-9149-A4B9-C151B3CCB9B4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6" name="Oval 25">
            <a:extLst>
              <a:ext uri="{FF2B5EF4-FFF2-40B4-BE49-F238E27FC236}">
                <a16:creationId xmlns:a16="http://schemas.microsoft.com/office/drawing/2014/main" id="{CAE2DDF3-5C18-5644-8994-8CD902656DE8}"/>
              </a:ext>
            </a:extLst>
          </p:cNvPr>
          <p:cNvSpPr/>
          <p:nvPr userDrawn="1"/>
        </p:nvSpPr>
        <p:spPr>
          <a:xfrm>
            <a:off x="5664570" y="125360"/>
            <a:ext cx="176394" cy="176394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2" name="Oval 21">
            <a:extLst>
              <a:ext uri="{FF2B5EF4-FFF2-40B4-BE49-F238E27FC236}">
                <a16:creationId xmlns:a16="http://schemas.microsoft.com/office/drawing/2014/main" id="{0383F4E3-E6C1-BB40-90E6-290C140F9A07}"/>
              </a:ext>
            </a:extLst>
          </p:cNvPr>
          <p:cNvSpPr/>
          <p:nvPr userDrawn="1"/>
        </p:nvSpPr>
        <p:spPr>
          <a:xfrm>
            <a:off x="11383587" y="6035040"/>
            <a:ext cx="776923" cy="776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5941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2C09A16-A6B6-E04E-A40A-F482C0A95C0A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6B2DF34-338D-4F43-B8F7-D7A00348B68B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3778C21-4171-774D-A73F-77BEBF2E4C18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C25D2EF-AE01-A247-8BC3-8F35F863C0A6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F860801-109B-EB4F-96A8-35D76B759583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337F70-9199-7242-BD8B-8F96606A18A1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F9320B7-AD58-7649-BC95-614ED90F4E69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0C0DE796-998A-F84E-9B56-1958C6777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10058400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7B23D2B0-E152-D14D-8154-8DD47BD10DF3}"/>
              </a:ext>
            </a:extLst>
          </p:cNvPr>
          <p:cNvSpPr/>
          <p:nvPr userDrawn="1"/>
        </p:nvSpPr>
        <p:spPr>
          <a:xfrm>
            <a:off x="10429390" y="360726"/>
            <a:ext cx="1035859" cy="1035859"/>
          </a:xfrm>
          <a:prstGeom prst="ellipse">
            <a:avLst/>
          </a:prstGeom>
          <a:noFill/>
          <a:ln w="38100">
            <a:solidFill>
              <a:schemeClr val="accent3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>
            <a:extLst>
              <a:ext uri="{FF2B5EF4-FFF2-40B4-BE49-F238E27FC236}">
                <a16:creationId xmlns:a16="http://schemas.microsoft.com/office/drawing/2014/main" id="{8A3BEDF6-5ABA-3B42-99BB-4438813B1A4B}"/>
              </a:ext>
            </a:extLst>
          </p:cNvPr>
          <p:cNvSpPr/>
          <p:nvPr userDrawn="1"/>
        </p:nvSpPr>
        <p:spPr>
          <a:xfrm>
            <a:off x="458087" y="5430446"/>
            <a:ext cx="99011" cy="99011"/>
          </a:xfrm>
          <a:prstGeom prst="ellipse">
            <a:avLst/>
          </a:prstGeom>
          <a:solidFill>
            <a:schemeClr val="accent4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>
            <a:extLst>
              <a:ext uri="{FF2B5EF4-FFF2-40B4-BE49-F238E27FC236}">
                <a16:creationId xmlns:a16="http://schemas.microsoft.com/office/drawing/2014/main" id="{A9CF8BE7-F2AC-AB4C-900F-F64D55111EFC}"/>
              </a:ext>
            </a:extLst>
          </p:cNvPr>
          <p:cNvSpPr/>
          <p:nvPr userDrawn="1"/>
        </p:nvSpPr>
        <p:spPr>
          <a:xfrm>
            <a:off x="5664570" y="125360"/>
            <a:ext cx="176394" cy="176394"/>
          </a:xfrm>
          <a:prstGeom prst="ellipse">
            <a:avLst/>
          </a:prstGeom>
          <a:solidFill>
            <a:schemeClr val="accent6"/>
          </a:solidFill>
          <a:ln w="381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>
            <a:extLst>
              <a:ext uri="{FF2B5EF4-FFF2-40B4-BE49-F238E27FC236}">
                <a16:creationId xmlns:a16="http://schemas.microsoft.com/office/drawing/2014/main" id="{5EF4254B-D281-684E-BD0B-63AEC0AC197C}"/>
              </a:ext>
            </a:extLst>
          </p:cNvPr>
          <p:cNvSpPr/>
          <p:nvPr userDrawn="1"/>
        </p:nvSpPr>
        <p:spPr>
          <a:xfrm>
            <a:off x="11383587" y="6035040"/>
            <a:ext cx="776923" cy="776923"/>
          </a:xfrm>
          <a:prstGeom prst="ellipse">
            <a:avLst/>
          </a:prstGeom>
          <a:noFill/>
          <a:ln w="381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800130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7392073F-158F-44A3-8913-917AFFC1BC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5B394-D9F9-4F0C-B15D-605F45CB9E9F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EED72207-24CA-42B7-A975-2F8E41CB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D01080F2-251A-4B88-9A62-16F46D724F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A2C09A16-A6B6-E04E-A40A-F482C0A95C0A}"/>
              </a:ext>
            </a:extLst>
          </p:cNvPr>
          <p:cNvGrpSpPr/>
          <p:nvPr userDrawn="1"/>
        </p:nvGrpSpPr>
        <p:grpSpPr>
          <a:xfrm rot="5400000">
            <a:off x="-21619" y="1088453"/>
            <a:ext cx="910099" cy="99010"/>
            <a:chOff x="622418" y="280927"/>
            <a:chExt cx="2335705" cy="254101"/>
          </a:xfrm>
        </p:grpSpPr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6B2DF34-338D-4F43-B8F7-D7A00348B68B}"/>
                </a:ext>
              </a:extLst>
            </p:cNvPr>
            <p:cNvSpPr/>
            <p:nvPr userDrawn="1"/>
          </p:nvSpPr>
          <p:spPr>
            <a:xfrm>
              <a:off x="1038739" y="280927"/>
              <a:ext cx="254101" cy="254101"/>
            </a:xfrm>
            <a:prstGeom prst="ellipse">
              <a:avLst/>
            </a:prstGeom>
            <a:solidFill>
              <a:schemeClr val="accent2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1" name="Oval 10">
              <a:extLst>
                <a:ext uri="{FF2B5EF4-FFF2-40B4-BE49-F238E27FC236}">
                  <a16:creationId xmlns:a16="http://schemas.microsoft.com/office/drawing/2014/main" id="{33778C21-4171-774D-A73F-77BEBF2E4C18}"/>
                </a:ext>
              </a:extLst>
            </p:cNvPr>
            <p:cNvSpPr/>
            <p:nvPr userDrawn="1"/>
          </p:nvSpPr>
          <p:spPr>
            <a:xfrm>
              <a:off x="1455060" y="280927"/>
              <a:ext cx="254101" cy="254101"/>
            </a:xfrm>
            <a:prstGeom prst="ellipse">
              <a:avLst/>
            </a:prstGeom>
            <a:solidFill>
              <a:schemeClr val="accent3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CC25D2EF-AE01-A247-8BC3-8F35F863C0A6}"/>
                </a:ext>
              </a:extLst>
            </p:cNvPr>
            <p:cNvSpPr/>
            <p:nvPr userDrawn="1"/>
          </p:nvSpPr>
          <p:spPr>
            <a:xfrm>
              <a:off x="1871381" y="280927"/>
              <a:ext cx="254101" cy="254101"/>
            </a:xfrm>
            <a:prstGeom prst="ellipse">
              <a:avLst/>
            </a:prstGeom>
            <a:solidFill>
              <a:schemeClr val="accent4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3" name="Oval 12">
              <a:extLst>
                <a:ext uri="{FF2B5EF4-FFF2-40B4-BE49-F238E27FC236}">
                  <a16:creationId xmlns:a16="http://schemas.microsoft.com/office/drawing/2014/main" id="{5F860801-109B-EB4F-96A8-35D76B759583}"/>
                </a:ext>
              </a:extLst>
            </p:cNvPr>
            <p:cNvSpPr/>
            <p:nvPr userDrawn="1"/>
          </p:nvSpPr>
          <p:spPr>
            <a:xfrm>
              <a:off x="2287702" y="280927"/>
              <a:ext cx="254101" cy="254101"/>
            </a:xfrm>
            <a:prstGeom prst="ellipse">
              <a:avLst/>
            </a:prstGeom>
            <a:solidFill>
              <a:schemeClr val="accent5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97337F70-9199-7242-BD8B-8F96606A18A1}"/>
                </a:ext>
              </a:extLst>
            </p:cNvPr>
            <p:cNvSpPr/>
            <p:nvPr userDrawn="1"/>
          </p:nvSpPr>
          <p:spPr>
            <a:xfrm>
              <a:off x="2704022" y="280927"/>
              <a:ext cx="254101" cy="254101"/>
            </a:xfrm>
            <a:prstGeom prst="ellipse">
              <a:avLst/>
            </a:prstGeom>
            <a:solidFill>
              <a:schemeClr val="accent6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15" name="Oval 14">
              <a:extLst>
                <a:ext uri="{FF2B5EF4-FFF2-40B4-BE49-F238E27FC236}">
                  <a16:creationId xmlns:a16="http://schemas.microsoft.com/office/drawing/2014/main" id="{DF9320B7-AD58-7649-BC95-614ED90F4E69}"/>
                </a:ext>
              </a:extLst>
            </p:cNvPr>
            <p:cNvSpPr/>
            <p:nvPr userDrawn="1"/>
          </p:nvSpPr>
          <p:spPr>
            <a:xfrm>
              <a:off x="622418" y="280927"/>
              <a:ext cx="254101" cy="254101"/>
            </a:xfrm>
            <a:prstGeom prst="ellipse">
              <a:avLst/>
            </a:prstGeom>
            <a:solidFill>
              <a:schemeClr val="accent1"/>
            </a:solidFill>
            <a:ln w="381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</p:grpSp>
      <p:sp>
        <p:nvSpPr>
          <p:cNvPr id="16" name="Title 1">
            <a:extLst>
              <a:ext uri="{FF2B5EF4-FFF2-40B4-BE49-F238E27FC236}">
                <a16:creationId xmlns:a16="http://schemas.microsoft.com/office/drawing/2014/main" id="{0C0DE796-998A-F84E-9B56-1958C6777C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97280" y="421817"/>
            <a:ext cx="5751389" cy="1369074"/>
          </a:xfrm>
          <a:prstGeom prst="rect">
            <a:avLst/>
          </a:prstGeom>
        </p:spPr>
        <p:txBody>
          <a:bodyPr lIns="0" rIns="0" anchor="ctr">
            <a:normAutofit/>
          </a:bodyPr>
          <a:lstStyle>
            <a:lvl1pPr>
              <a:defRPr sz="4000" cap="all" baseline="0"/>
            </a:lvl1pPr>
          </a:lstStyle>
          <a:p>
            <a:r>
              <a:rPr lang="en-US" dirty="0"/>
              <a:t>Title Goes Here</a:t>
            </a:r>
          </a:p>
        </p:txBody>
      </p:sp>
      <p:sp>
        <p:nvSpPr>
          <p:cNvPr id="21" name="Picture Placeholder 20">
            <a:extLst>
              <a:ext uri="{FF2B5EF4-FFF2-40B4-BE49-F238E27FC236}">
                <a16:creationId xmlns:a16="http://schemas.microsoft.com/office/drawing/2014/main" id="{384D173E-9054-4C40-98EA-A6EAC4D8511B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7921641" y="0"/>
            <a:ext cx="4270360" cy="6858001"/>
          </a:xfrm>
          <a:custGeom>
            <a:avLst/>
            <a:gdLst>
              <a:gd name="connsiteX0" fmla="*/ 1904091 w 4305219"/>
              <a:gd name="connsiteY0" fmla="*/ 0 h 6913983"/>
              <a:gd name="connsiteX1" fmla="*/ 4305219 w 4305219"/>
              <a:gd name="connsiteY1" fmla="*/ 0 h 6913983"/>
              <a:gd name="connsiteX2" fmla="*/ 4305219 w 4305219"/>
              <a:gd name="connsiteY2" fmla="*/ 6913983 h 6913983"/>
              <a:gd name="connsiteX3" fmla="*/ 1818156 w 4305219"/>
              <a:gd name="connsiteY3" fmla="*/ 6913983 h 6913983"/>
              <a:gd name="connsiteX4" fmla="*/ 1507580 w 4305219"/>
              <a:gd name="connsiteY4" fmla="*/ 6681739 h 6913983"/>
              <a:gd name="connsiteX5" fmla="*/ 0 w 4305219"/>
              <a:gd name="connsiteY5" fmla="*/ 3484983 h 6913983"/>
              <a:gd name="connsiteX6" fmla="*/ 1826504 w 4305219"/>
              <a:gd name="connsiteY6" fmla="*/ 49741 h 691398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305219" h="6913983">
                <a:moveTo>
                  <a:pt x="1904091" y="0"/>
                </a:moveTo>
                <a:lnTo>
                  <a:pt x="4305219" y="0"/>
                </a:lnTo>
                <a:lnTo>
                  <a:pt x="4305219" y="6913983"/>
                </a:lnTo>
                <a:lnTo>
                  <a:pt x="1818156" y="6913983"/>
                </a:lnTo>
                <a:lnTo>
                  <a:pt x="1507580" y="6681739"/>
                </a:lnTo>
                <a:cubicBezTo>
                  <a:pt x="586863" y="5921896"/>
                  <a:pt x="0" y="4771974"/>
                  <a:pt x="0" y="3484983"/>
                </a:cubicBezTo>
                <a:cubicBezTo>
                  <a:pt x="0" y="2054993"/>
                  <a:pt x="724522" y="794225"/>
                  <a:pt x="1826504" y="49741"/>
                </a:cubicBezTo>
                <a:close/>
              </a:path>
            </a:pathLst>
          </a:custGeom>
          <a:gradFill flip="none" rotWithShape="1">
            <a:gsLst>
              <a:gs pos="0">
                <a:schemeClr val="accent6">
                  <a:lumMod val="89000"/>
                </a:schemeClr>
              </a:gs>
              <a:gs pos="23000">
                <a:schemeClr val="accent6">
                  <a:lumMod val="89000"/>
                </a:schemeClr>
              </a:gs>
              <a:gs pos="69000">
                <a:schemeClr val="accent6">
                  <a:lumMod val="75000"/>
                </a:schemeClr>
              </a:gs>
              <a:gs pos="97000">
                <a:schemeClr val="accent6">
                  <a:lumMod val="70000"/>
                </a:schemeClr>
              </a:gs>
            </a:gsLst>
            <a:path path="circle">
              <a:fillToRect l="50000" t="50000" r="50000" b="50000"/>
            </a:path>
            <a:tileRect/>
          </a:gradFill>
        </p:spPr>
        <p:txBody>
          <a:bodyPr wrap="square">
            <a:noAutofit/>
          </a:bodyPr>
          <a:lstStyle/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881322FE-E286-E344-B332-CF37E6CAD2D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97278" y="2322728"/>
            <a:ext cx="5751389" cy="4032225"/>
          </a:xfrm>
        </p:spPr>
        <p:txBody>
          <a:bodyPr anchor="t">
            <a:normAutofit/>
          </a:bodyPr>
          <a:lstStyle>
            <a:lvl1pPr>
              <a:defRPr sz="1600"/>
            </a:lvl1pPr>
            <a:lvl2pPr>
              <a:defRPr sz="14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299856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4E9223F-721F-47BF-9FD5-0F8D12FF0D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67345-2558-425A-8533-9BFDBCE15005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5915714-6BBA-4593-8591-4E26F7D58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E06F857-D2E1-44DD-ABDD-EBB739645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050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2108201"/>
            <a:ext cx="10058400" cy="376089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18426" y="6446838"/>
            <a:ext cx="2584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rgbClr val="FFFFFF"/>
                </a:solidFill>
              </a:defRPr>
            </a:lvl1pPr>
          </a:lstStyle>
          <a:p>
            <a:fld id="{62D6E202-B606-4609-B914-27C9371A1F6D}" type="datetime1">
              <a:rPr lang="en-US" smtClean="0"/>
              <a:t>2/28/2021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97279" y="6446838"/>
            <a:ext cx="681826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93582" y="6446838"/>
            <a:ext cx="7800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rgbClr val="FFFFFF"/>
                </a:solidFill>
              </a:defRPr>
            </a:lvl1pPr>
          </a:lstStyle>
          <a:p>
            <a:fld id="{3A98EE3D-8CD1-4C3F-BD1C-C98C9596463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02857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6" r:id="rId1"/>
    <p:sldLayoutId id="2147483707" r:id="rId2"/>
    <p:sldLayoutId id="2147483722" r:id="rId3"/>
    <p:sldLayoutId id="2147483708" r:id="rId4"/>
    <p:sldLayoutId id="2147483709" r:id="rId5"/>
    <p:sldLayoutId id="2147483716" r:id="rId6"/>
    <p:sldLayoutId id="2147483710" r:id="rId7"/>
    <p:sldLayoutId id="2147483724" r:id="rId8"/>
    <p:sldLayoutId id="2147483711" r:id="rId9"/>
  </p:sldLayoutIdLst>
  <p:hf sldNum="0" hdr="0" ftr="0" dt="0"/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r" defTabSz="914400" rtl="1" eaLnBrk="1" latinLnBrk="0" hangingPunct="1">
        <a:lnSpc>
          <a:spcPct val="10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r" defTabSz="914400" rtl="1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r" defTabSz="914400" rtl="1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r" defTabSz="914400" rtl="1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r" defTabSz="914400" rtl="1" eaLnBrk="1" latinLnBrk="0" hangingPunct="1">
        <a:lnSpc>
          <a:spcPct val="100000"/>
        </a:lnSpc>
        <a:spcBef>
          <a:spcPts val="200"/>
        </a:spcBef>
        <a:spcAft>
          <a:spcPts val="400"/>
        </a:spcAft>
        <a:buClrTx/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r" defTabSz="914400" rtl="1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417872" y="1378040"/>
            <a:ext cx="7356255" cy="1440244"/>
          </a:xfrm>
        </p:spPr>
        <p:txBody>
          <a:bodyPr/>
          <a:lstStyle/>
          <a:p>
            <a:r>
              <a:rPr lang="fa-IR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به نام خدا</a:t>
            </a:r>
            <a:endParaRPr lang="fa-IR" dirty="0">
              <a:solidFill>
                <a:schemeClr val="accent4">
                  <a:lumMod val="50000"/>
                </a:schemeClr>
              </a:solidFill>
              <a:cs typeface="A Dast Nevis" panose="03000400000000000000" pitchFamily="66" charset="-78"/>
            </a:endParaRPr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>
          <a:xfrm>
            <a:off x="2417872" y="3284113"/>
            <a:ext cx="7356255" cy="2135961"/>
          </a:xfrm>
        </p:spPr>
        <p:txBody>
          <a:bodyPr>
            <a:normAutofit/>
          </a:bodyPr>
          <a:lstStyle/>
          <a:p>
            <a:r>
              <a:rPr lang="fa-IR" sz="36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 Dast Nevis" panose="03000400000000000000" pitchFamily="66" charset="-78"/>
              </a:rPr>
              <a:t>بررسی سایت در زمینه دسترسی ها</a:t>
            </a:r>
            <a:endParaRPr lang="fa-IR" sz="1800" dirty="0" smtClean="0">
              <a:solidFill>
                <a:schemeClr val="tx1">
                  <a:lumMod val="75000"/>
                  <a:lumOff val="25000"/>
                </a:schemeClr>
              </a:solidFill>
              <a:cs typeface="A Dast Nevis" panose="03000400000000000000" pitchFamily="66" charset="-78"/>
            </a:endParaRPr>
          </a:p>
          <a:p>
            <a:endParaRPr lang="fa-IR" sz="1400" dirty="0" smtClean="0">
              <a:solidFill>
                <a:schemeClr val="tx1">
                  <a:lumMod val="75000"/>
                  <a:lumOff val="25000"/>
                </a:schemeClr>
              </a:solidFill>
              <a:cs typeface="A Dast Nevis" panose="03000400000000000000" pitchFamily="66" charset="-78"/>
            </a:endParaRPr>
          </a:p>
          <a:p>
            <a:r>
              <a:rPr lang="fa-IR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 Dast Nevis" panose="03000400000000000000" pitchFamily="66" charset="-78"/>
              </a:rPr>
              <a:t>فاطمه سادت منوری</a:t>
            </a:r>
            <a:endParaRPr lang="fa-IR" dirty="0">
              <a:solidFill>
                <a:schemeClr val="tx1">
                  <a:lumMod val="75000"/>
                  <a:lumOff val="25000"/>
                </a:schemeClr>
              </a:solidFill>
              <a:cs typeface="A Dast Nevis" panose="03000400000000000000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6390887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8185" y="1661375"/>
            <a:ext cx="10844012" cy="4713665"/>
          </a:xfrm>
        </p:spPr>
        <p:txBody>
          <a:bodyPr>
            <a:normAutofit/>
          </a:bodyPr>
          <a:lstStyle/>
          <a:p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دسترسی :</a:t>
            </a:r>
            <a:endParaRPr lang="fa-IR" sz="3200" dirty="0">
              <a:solidFill>
                <a:schemeClr val="accent4">
                  <a:lumMod val="50000"/>
                </a:schemeClr>
              </a:solidFill>
              <a:cs typeface="A Dast Nevis" panose="03000400000000000000" pitchFamily="66" charset="-78"/>
            </a:endParaRP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در </a:t>
            </a:r>
            <a:r>
              <a:rPr lang="fa-IR" sz="2800" dirty="0">
                <a:cs typeface="A Dast Nevis" panose="03000400000000000000" pitchFamily="66" charset="-78"/>
              </a:rPr>
              <a:t>رابطه با ارتباط میان سایت و معابر اصلی و فرعی...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از </a:t>
            </a:r>
            <a:r>
              <a:rPr lang="fa-IR" sz="2800" dirty="0">
                <a:cs typeface="A Dast Nevis" panose="03000400000000000000" pitchFamily="66" charset="-78"/>
              </a:rPr>
              <a:t>طریق عکس های هوایی و نقشه های موقعیت زمین نیز انجام گیرد. تعیین فاصله </a:t>
            </a:r>
          </a:p>
          <a:p>
            <a:pPr marL="0" indent="0">
              <a:buNone/>
            </a:pPr>
            <a:r>
              <a:rPr lang="fa-IR" sz="2800" dirty="0" smtClean="0">
                <a:cs typeface="A Dast Nevis" panose="03000400000000000000" pitchFamily="66" charset="-78"/>
              </a:rPr>
              <a:t>   زمانی </a:t>
            </a:r>
            <a:r>
              <a:rPr lang="fa-IR" sz="2800" dirty="0">
                <a:cs typeface="A Dast Nevis" panose="03000400000000000000" pitchFamily="66" charset="-78"/>
              </a:rPr>
              <a:t>و فیزیکی زمین از نقاط اصلی بسیار مهم است که از طریق رانندگی یا پیاده روی در </a:t>
            </a:r>
            <a:r>
              <a:rPr lang="fa-IR" sz="2800" dirty="0" smtClean="0">
                <a:cs typeface="A Dast Nevis" panose="03000400000000000000" pitchFamily="66" charset="-78"/>
              </a:rPr>
              <a:t>   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اطراف </a:t>
            </a:r>
            <a:r>
              <a:rPr lang="fa-IR" sz="2800" dirty="0">
                <a:cs typeface="A Dast Nevis" panose="03000400000000000000" pitchFamily="66" charset="-78"/>
              </a:rPr>
              <a:t>سایت انجام میگیرد.</a:t>
            </a:r>
          </a:p>
          <a:p>
            <a:endParaRPr lang="fa-IR" sz="2800" dirty="0">
              <a:cs typeface="A Dast Nevis" panose="03000400000000000000" pitchFamily="66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379634281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97769" y="1455312"/>
            <a:ext cx="5241702" cy="4932607"/>
          </a:xfrm>
        </p:spPr>
        <p:txBody>
          <a:bodyPr>
            <a:normAutofit fontScale="92500" lnSpcReduction="10000"/>
          </a:bodyPr>
          <a:lstStyle/>
          <a:p>
            <a:r>
              <a:rPr lang="fa-IR" sz="28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مسیر :</a:t>
            </a:r>
          </a:p>
          <a:p>
            <a:pPr marL="0" indent="0">
              <a:buNone/>
            </a:pPr>
            <a:r>
              <a:rPr lang="fa-IR" sz="2800" dirty="0" smtClean="0">
                <a:cs typeface="A Dast Nevis" panose="03000400000000000000" pitchFamily="66" charset="-78"/>
              </a:rPr>
              <a:t>  کلیه </a:t>
            </a:r>
            <a:r>
              <a:rPr lang="fa-IR" sz="2800" dirty="0">
                <a:cs typeface="A Dast Nevis" panose="03000400000000000000" pitchFamily="66" charset="-78"/>
              </a:rPr>
              <a:t>مسیرهایی که به سایت منتهی می شود را ما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باید </a:t>
            </a:r>
            <a:r>
              <a:rPr lang="fa-IR" sz="2800" dirty="0">
                <a:cs typeface="A Dast Nevis" panose="03000400000000000000" pitchFamily="66" charset="-78"/>
              </a:rPr>
              <a:t>در تحلیل سایت مشخص کنیم و علاوه بر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آن باید </a:t>
            </a:r>
            <a:r>
              <a:rPr lang="fa-IR" sz="2800" dirty="0">
                <a:cs typeface="A Dast Nevis" panose="03000400000000000000" pitchFamily="66" charset="-78"/>
              </a:rPr>
              <a:t>جنس مصالح کف پوش ها را نیز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بیان </a:t>
            </a:r>
            <a:r>
              <a:rPr lang="fa-IR" sz="2800" dirty="0">
                <a:cs typeface="A Dast Nevis" panose="03000400000000000000" pitchFamily="66" charset="-78"/>
              </a:rPr>
              <a:t>کنیم</a:t>
            </a:r>
            <a:r>
              <a:rPr lang="fa-IR" sz="2800" dirty="0" smtClean="0">
                <a:cs typeface="A Dast Nevis" panose="03000400000000000000" pitchFamily="66" charset="-78"/>
              </a:rPr>
              <a:t>: راه </a:t>
            </a:r>
            <a:r>
              <a:rPr lang="fa-IR" sz="2800" dirty="0">
                <a:cs typeface="A Dast Nevis" panose="03000400000000000000" pitchFamily="66" charset="-78"/>
              </a:rPr>
              <a:t>آسفالته </a:t>
            </a:r>
            <a:r>
              <a:rPr lang="fa-IR" sz="2800" dirty="0" smtClean="0">
                <a:cs typeface="A Dast Nevis" panose="03000400000000000000" pitchFamily="66" charset="-78"/>
              </a:rPr>
              <a:t>" </a:t>
            </a:r>
            <a:r>
              <a:rPr lang="fa-IR" sz="2800" dirty="0">
                <a:cs typeface="A Dast Nevis" panose="03000400000000000000" pitchFamily="66" charset="-78"/>
              </a:rPr>
              <a:t>آسفالت گرم یا سرد </a:t>
            </a:r>
            <a:r>
              <a:rPr lang="fa-IR" sz="2800" dirty="0" smtClean="0">
                <a:cs typeface="A Dast Nevis" panose="03000400000000000000" pitchFamily="66" charset="-78"/>
              </a:rPr>
              <a:t> "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راه </a:t>
            </a:r>
            <a:r>
              <a:rPr lang="fa-IR" sz="2800" dirty="0">
                <a:cs typeface="A Dast Nevis" panose="03000400000000000000" pitchFamily="66" charset="-78"/>
              </a:rPr>
              <a:t>مالرو ، راه پیاده یا سواره ، راه خاکی ، راه پر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 ترافیک  </a:t>
            </a:r>
            <a:r>
              <a:rPr lang="fa-IR" sz="2800" dirty="0">
                <a:cs typeface="A Dast Nevis" panose="03000400000000000000" pitchFamily="66" charset="-78"/>
              </a:rPr>
              <a:t>و … .</a:t>
            </a:r>
          </a:p>
          <a:p>
            <a:endParaRPr lang="fa-IR" sz="2800" dirty="0">
              <a:cs typeface="A Dast Nevis" panose="03000400000000000000" pitchFamily="66" charset="-78"/>
            </a:endParaRPr>
          </a:p>
          <a:p>
            <a:r>
              <a:rPr lang="fa-IR" sz="2800" dirty="0" smtClean="0">
                <a:cs typeface="A Dast Nevis" panose="03000400000000000000" pitchFamily="66" charset="-78"/>
              </a:rPr>
              <a:t> </a:t>
            </a:r>
            <a:endParaRPr lang="fa-IR" sz="2800" dirty="0">
              <a:cs typeface="A Dast Nevis" panose="03000400000000000000" pitchFamily="66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2752" y="0"/>
            <a:ext cx="4420195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748297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75786" y="2318197"/>
            <a:ext cx="6065950" cy="1815922"/>
          </a:xfrm>
        </p:spPr>
        <p:txBody>
          <a:bodyPr>
            <a:normAutofit/>
          </a:bodyPr>
          <a:lstStyle/>
          <a:p>
            <a:r>
              <a:rPr lang="fa-IR" sz="2800" dirty="0">
                <a:cs typeface="A Dast Nevis" panose="03000400000000000000" pitchFamily="66" charset="-78"/>
              </a:rPr>
              <a:t>راه ها ، مسیرها و خیابان ها سلسله مراتبی برای خود دارند و بر اساس درجه بندی مشخص  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می شوند : اصلی و یا فرعی و …</a:t>
            </a:r>
          </a:p>
          <a:p>
            <a:endParaRPr lang="fa-IR" sz="2800" dirty="0">
              <a:cs typeface="A Dast Nevis" panose="03000400000000000000" pitchFamily="66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3645" y="0"/>
            <a:ext cx="2627289" cy="68484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18057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760" y="1068948"/>
            <a:ext cx="10715223" cy="5267459"/>
          </a:xfrm>
        </p:spPr>
        <p:txBody>
          <a:bodyPr>
            <a:normAutofit lnSpcReduction="10000"/>
          </a:bodyPr>
          <a:lstStyle/>
          <a:p>
            <a:r>
              <a:rPr lang="fa-IR" sz="2800" dirty="0" smtClean="0">
                <a:cs typeface="A Dast Nevis" panose="03000400000000000000" pitchFamily="66" charset="-78"/>
              </a:rPr>
              <a:t> در </a:t>
            </a:r>
            <a:r>
              <a:rPr lang="fa-IR" sz="2800" dirty="0">
                <a:cs typeface="A Dast Nevis" panose="03000400000000000000" pitchFamily="66" charset="-78"/>
              </a:rPr>
              <a:t>بناهای متفاوت بسته به چگونگی ایجاب شرایط توسط کاربری آن بنا و نیز نوع استفاده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مخاطبین </a:t>
            </a:r>
            <a:r>
              <a:rPr lang="fa-IR" sz="2800" dirty="0">
                <a:cs typeface="A Dast Nevis" panose="03000400000000000000" pitchFamily="66" charset="-78"/>
              </a:rPr>
              <a:t>از آن، چگونگی ارتباط با همجواریها در سایت مربوطه و </a:t>
            </a:r>
            <a:r>
              <a:rPr lang="fa-IR" sz="2800" dirty="0" smtClean="0">
                <a:cs typeface="A Dast Nevis" panose="03000400000000000000" pitchFamily="66" charset="-78"/>
              </a:rPr>
              <a:t>خواسته‌ های </a:t>
            </a:r>
            <a:r>
              <a:rPr lang="fa-IR" sz="2800" dirty="0">
                <a:cs typeface="A Dast Nevis" panose="03000400000000000000" pitchFamily="66" charset="-78"/>
              </a:rPr>
              <a:t>لازم در طرح و </a:t>
            </a:r>
            <a:r>
              <a:rPr lang="fa-IR" sz="2800" dirty="0" smtClean="0">
                <a:cs typeface="A Dast Nevis" panose="03000400000000000000" pitchFamily="66" charset="-78"/>
              </a:rPr>
              <a:t> ...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  بایستی </a:t>
            </a:r>
            <a:r>
              <a:rPr lang="fa-IR" sz="2800" dirty="0">
                <a:cs typeface="A Dast Nevis" panose="03000400000000000000" pitchFamily="66" charset="-78"/>
              </a:rPr>
              <a:t>به گونه‌ای </a:t>
            </a:r>
            <a:r>
              <a:rPr lang="fa-IR" sz="2800" dirty="0" smtClean="0">
                <a:cs typeface="A Dast Nevis" panose="03000400000000000000" pitchFamily="66" charset="-78"/>
              </a:rPr>
              <a:t>دسترسی‌ ها </a:t>
            </a:r>
            <a:r>
              <a:rPr lang="fa-IR" sz="2800" dirty="0">
                <a:cs typeface="A Dast Nevis" panose="03000400000000000000" pitchFamily="66" charset="-78"/>
              </a:rPr>
              <a:t>به آن بنا را طراحی کرد که جلوی اختلالات و </a:t>
            </a:r>
            <a:r>
              <a:rPr lang="fa-IR" sz="2800" dirty="0" smtClean="0">
                <a:cs typeface="A Dast Nevis" panose="03000400000000000000" pitchFamily="66" charset="-78"/>
              </a:rPr>
              <a:t>ناهماهنگی‌ها </a:t>
            </a:r>
            <a:r>
              <a:rPr lang="fa-IR" sz="2800" dirty="0">
                <a:cs typeface="A Dast Nevis" panose="03000400000000000000" pitchFamily="66" charset="-78"/>
              </a:rPr>
              <a:t>تا حد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 امکان </a:t>
            </a:r>
            <a:r>
              <a:rPr lang="fa-IR" sz="2800" dirty="0">
                <a:cs typeface="A Dast Nevis" panose="03000400000000000000" pitchFamily="66" charset="-78"/>
              </a:rPr>
              <a:t>گرفته شود</a:t>
            </a:r>
            <a:r>
              <a:rPr lang="fa-IR" sz="2800" dirty="0" smtClean="0">
                <a:cs typeface="A Dast Nevis" panose="03000400000000000000" pitchFamily="66" charset="-78"/>
              </a:rPr>
              <a:t>.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برای </a:t>
            </a:r>
            <a:r>
              <a:rPr lang="fa-IR" sz="28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مثال </a:t>
            </a:r>
            <a:r>
              <a:rPr lang="fa-IR" sz="2800" dirty="0">
                <a:cs typeface="A Dast Nevis" panose="03000400000000000000" pitchFamily="66" charset="-78"/>
              </a:rPr>
              <a:t>در یک رستوران با توجه به خطرات تردد اتومبیل در اتوبان اصلی بهتر است تا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حد </a:t>
            </a:r>
            <a:r>
              <a:rPr lang="fa-IR" sz="2800" dirty="0">
                <a:cs typeface="A Dast Nevis" panose="03000400000000000000" pitchFamily="66" charset="-78"/>
              </a:rPr>
              <a:t>ممکن بنا را از مسیر اصلی فاصله داده و در عین حال باید پارکینگ </a:t>
            </a:r>
            <a:r>
              <a:rPr lang="fa-IR" sz="2800" dirty="0" smtClean="0">
                <a:cs typeface="A Dast Nevis" panose="03000400000000000000" pitchFamily="66" charset="-78"/>
              </a:rPr>
              <a:t>اتومبیل ها </a:t>
            </a:r>
            <a:r>
              <a:rPr lang="fa-IR" sz="2800" dirty="0">
                <a:cs typeface="A Dast Nevis" panose="03000400000000000000" pitchFamily="66" charset="-78"/>
              </a:rPr>
              <a:t>به </a:t>
            </a:r>
            <a:r>
              <a:rPr lang="fa-IR" sz="2800" dirty="0" smtClean="0">
                <a:cs typeface="A Dast Nevis" panose="03000400000000000000" pitchFamily="66" charset="-78"/>
              </a:rPr>
              <a:t>منظور 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دسترسی </a:t>
            </a:r>
            <a:r>
              <a:rPr lang="fa-IR" sz="2800" dirty="0">
                <a:cs typeface="A Dast Nevis" panose="03000400000000000000" pitchFamily="66" charset="-78"/>
              </a:rPr>
              <a:t>راحت نزدیک به اتوبان و قبل از بنای اصلی و رستوران قرار بگیرد.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pPr marL="0" indent="0">
              <a:buNone/>
            </a:pPr>
            <a:r>
              <a:rPr lang="fa-IR" sz="2800" dirty="0">
                <a:cs typeface="A Dast Nevis" panose="03000400000000000000" pitchFamily="66" charset="-78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684101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3674" y="895084"/>
            <a:ext cx="6272012" cy="5962916"/>
          </a:xfrm>
        </p:spPr>
        <p:txBody>
          <a:bodyPr>
            <a:normAutofit/>
          </a:bodyPr>
          <a:lstStyle/>
          <a:p>
            <a:r>
              <a:rPr lang="fa-IR" sz="28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 نحوه </a:t>
            </a:r>
            <a:r>
              <a:rPr lang="fa-IR" sz="28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تحلیل </a:t>
            </a:r>
            <a:r>
              <a:rPr lang="fa-IR" sz="28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سایت شبکه </a:t>
            </a:r>
            <a:r>
              <a:rPr lang="fa-IR" sz="28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دسترسی (معابر)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 درجه‌ </a:t>
            </a:r>
            <a:r>
              <a:rPr lang="fa-IR" sz="2800" dirty="0">
                <a:cs typeface="A Dast Nevis" panose="03000400000000000000" pitchFamily="66" charset="-78"/>
              </a:rPr>
              <a:t>بندی معابر اطراف و منتهی به زمین پروژه یکی از موارد مهم در تحلیل سایت است. در </a:t>
            </a:r>
            <a:r>
              <a:rPr lang="fa-IR" sz="2800" dirty="0" smtClean="0">
                <a:cs typeface="A Dast Nevis" panose="03000400000000000000" pitchFamily="66" charset="-78"/>
              </a:rPr>
              <a:t>این </a:t>
            </a:r>
            <a:r>
              <a:rPr lang="fa-IR" sz="2800" dirty="0">
                <a:cs typeface="A Dast Nevis" panose="03000400000000000000" pitchFamily="66" charset="-78"/>
              </a:rPr>
              <a:t>مرحله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r>
              <a:rPr lang="fa-IR" sz="2800" dirty="0" smtClean="0">
                <a:cs typeface="A Dast Nevis" panose="03000400000000000000" pitchFamily="66" charset="-78"/>
              </a:rPr>
              <a:t>ارتباط </a:t>
            </a:r>
            <a:r>
              <a:rPr lang="fa-IR" sz="2800" dirty="0">
                <a:cs typeface="A Dast Nevis" panose="03000400000000000000" pitchFamily="66" charset="-78"/>
              </a:rPr>
              <a:t>میان سایت و معابر اصلی و فرعی مورد مطالعه قرار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r>
              <a:rPr lang="fa-IR" sz="2800" dirty="0" smtClean="0">
                <a:cs typeface="A Dast Nevis" panose="03000400000000000000" pitchFamily="66" charset="-78"/>
              </a:rPr>
              <a:t>می‌ </a:t>
            </a:r>
            <a:r>
              <a:rPr lang="fa-IR" sz="2800" dirty="0">
                <a:cs typeface="A Dast Nevis" panose="03000400000000000000" pitchFamily="66" charset="-78"/>
              </a:rPr>
              <a:t>گیرد که می ‌تواند از </a:t>
            </a:r>
            <a:r>
              <a:rPr lang="fa-IR" sz="2800" dirty="0" smtClean="0">
                <a:cs typeface="A Dast Nevis" panose="03000400000000000000" pitchFamily="66" charset="-78"/>
              </a:rPr>
              <a:t>طریق 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حضوردرسایت،عکس‌های </a:t>
            </a:r>
            <a:r>
              <a:rPr lang="fa-IR" sz="2800" dirty="0">
                <a:cs typeface="A Dast Nevis" panose="03000400000000000000" pitchFamily="66" charset="-78"/>
              </a:rPr>
              <a:t>هوایی و </a:t>
            </a:r>
            <a:r>
              <a:rPr lang="fa-IR" sz="2800" dirty="0" smtClean="0">
                <a:cs typeface="A Dast Nevis" panose="03000400000000000000" pitchFamily="66" charset="-78"/>
              </a:rPr>
              <a:t>نقشه‌های 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موقعیت </a:t>
            </a:r>
            <a:r>
              <a:rPr lang="fa-IR" sz="2800" dirty="0">
                <a:cs typeface="A Dast Nevis" panose="03000400000000000000" pitchFamily="66" charset="-78"/>
              </a:rPr>
              <a:t>زمین انجام پذیرد. </a:t>
            </a:r>
            <a:r>
              <a:rPr lang="fa-IR" sz="2800" dirty="0" smtClean="0">
                <a:cs typeface="A Dast Nevis" panose="03000400000000000000" pitchFamily="66" charset="-78"/>
              </a:rPr>
              <a:t> </a:t>
            </a:r>
          </a:p>
          <a:p>
            <a:r>
              <a:rPr lang="fa-IR" sz="2800" dirty="0">
                <a:cs typeface="A Dast Nevis" panose="03000400000000000000" pitchFamily="66" charset="-78"/>
              </a:rPr>
              <a:t> </a:t>
            </a:r>
            <a:r>
              <a:rPr lang="fa-IR" sz="2800" dirty="0" smtClean="0">
                <a:cs typeface="A Dast Nevis" panose="03000400000000000000" pitchFamily="66" charset="-78"/>
              </a:rPr>
              <a:t>به‌عنوان </a:t>
            </a:r>
            <a:r>
              <a:rPr lang="fa-IR" sz="2800" dirty="0">
                <a:cs typeface="A Dast Nevis" panose="03000400000000000000" pitchFamily="66" charset="-78"/>
              </a:rPr>
              <a:t>‌مثال انجام این مرحله تأثیر بسیار زیادی </a:t>
            </a:r>
            <a:endParaRPr lang="fa-IR" sz="2800" dirty="0" smtClean="0">
              <a:cs typeface="A Dast Nevis" panose="03000400000000000000" pitchFamily="66" charset="-78"/>
            </a:endParaRPr>
          </a:p>
          <a:p>
            <a:r>
              <a:rPr lang="fa-IR" sz="2800" dirty="0" smtClean="0">
                <a:cs typeface="A Dast Nevis" panose="03000400000000000000" pitchFamily="66" charset="-78"/>
              </a:rPr>
              <a:t>در </a:t>
            </a:r>
            <a:r>
              <a:rPr lang="fa-IR" sz="2800" dirty="0">
                <a:cs typeface="A Dast Nevis" panose="03000400000000000000" pitchFamily="66" charset="-78"/>
              </a:rPr>
              <a:t>تعین مکان ورودی اصلی پروژه </a:t>
            </a:r>
            <a:r>
              <a:rPr lang="fa-IR" sz="2800" dirty="0" smtClean="0">
                <a:cs typeface="A Dast Nevis" panose="03000400000000000000" pitchFamily="66" charset="-78"/>
              </a:rPr>
              <a:t>خواهد </a:t>
            </a:r>
            <a:r>
              <a:rPr lang="fa-IR" sz="2800" dirty="0">
                <a:cs typeface="A Dast Nevis" panose="03000400000000000000" pitchFamily="66" charset="-78"/>
              </a:rPr>
              <a:t>داشت.</a:t>
            </a:r>
          </a:p>
          <a:p>
            <a:endParaRPr lang="fa-IR" sz="2800" dirty="0">
              <a:cs typeface="A Dast Nevis" panose="03000400000000000000" pitchFamily="66" charset="-78"/>
            </a:endParaRPr>
          </a:p>
          <a:p>
            <a:endParaRPr lang="fa-IR" sz="2800" dirty="0">
              <a:cs typeface="A Dast Nevis" panose="03000400000000000000" pitchFamily="66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56" y="0"/>
            <a:ext cx="5388429" cy="6858000"/>
          </a:xfrm>
          <a:prstGeom prst="roundRect">
            <a:avLst/>
          </a:prstGeom>
        </p:spPr>
      </p:pic>
    </p:spTree>
    <p:extLst>
      <p:ext uri="{BB962C8B-B14F-4D97-AF65-F5344CB8AC3E}">
        <p14:creationId xmlns:p14="http://schemas.microsoft.com/office/powerpoint/2010/main" val="289823166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500055" y="2422740"/>
            <a:ext cx="3374265" cy="3812079"/>
          </a:xfrm>
        </p:spPr>
        <p:txBody>
          <a:bodyPr>
            <a:normAutofit fontScale="92500" lnSpcReduction="10000"/>
          </a:bodyPr>
          <a:lstStyle/>
          <a:p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لبه </a:t>
            </a:r>
            <a:r>
              <a:rPr lang="fa-IR" sz="32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سخت </a:t>
            </a:r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: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یک </a:t>
            </a:r>
            <a:r>
              <a:rPr lang="fa-IR" sz="2800" dirty="0">
                <a:cs typeface="A Dast Nevis" panose="03000400000000000000" pitchFamily="66" charset="-78"/>
              </a:rPr>
              <a:t>طرف مسیر از درخت یا رود و... پوشیده شده و طرف دیگر دیوار یا ...</a:t>
            </a:r>
          </a:p>
          <a:p>
            <a:r>
              <a:rPr lang="fa-IR" sz="3200" dirty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لبه نرم </a:t>
            </a:r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:</a:t>
            </a:r>
          </a:p>
          <a:p>
            <a:r>
              <a:rPr lang="fa-IR" sz="2800" dirty="0" smtClean="0">
                <a:cs typeface="A Dast Nevis" panose="03000400000000000000" pitchFamily="66" charset="-78"/>
              </a:rPr>
              <a:t>هر </a:t>
            </a:r>
            <a:r>
              <a:rPr lang="fa-IR" sz="2800" dirty="0">
                <a:cs typeface="A Dast Nevis" panose="03000400000000000000" pitchFamily="66" charset="-78"/>
              </a:rPr>
              <a:t>دو طرف لبه ي نرم یا لبه ي طبیعی با رود ، درخت و.... مشخص میشود .</a:t>
            </a:r>
          </a:p>
          <a:p>
            <a:endParaRPr lang="fa-IR" sz="2800" dirty="0">
              <a:cs typeface="A Dast Nevis" panose="03000400000000000000" pitchFamily="66" charset="-78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425" y="255603"/>
            <a:ext cx="2074894" cy="390204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8872" y="4312190"/>
            <a:ext cx="6397849" cy="228494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97776" y="1048070"/>
            <a:ext cx="963725" cy="523220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fa-IR" sz="2800" dirty="0" smtClean="0">
                <a:cs typeface="A Dast Nevis" panose="03000400000000000000" pitchFamily="66" charset="-78"/>
              </a:rPr>
              <a:t>لبه نرم</a:t>
            </a:r>
            <a:endParaRPr lang="fa-IR" sz="2800" dirty="0">
              <a:cs typeface="A Dast Nevis" panose="03000400000000000000" pitchFamily="66" charset="-78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804312" y="3128821"/>
            <a:ext cx="878767" cy="954107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pPr algn="r" rtl="1"/>
            <a:r>
              <a:rPr lang="fa-IR" sz="2800" dirty="0" smtClean="0">
                <a:cs typeface="A Dast Nevis" panose="03000400000000000000" pitchFamily="66" charset="-78"/>
              </a:rPr>
              <a:t>لبه </a:t>
            </a:r>
          </a:p>
          <a:p>
            <a:pPr algn="r" rtl="1"/>
            <a:r>
              <a:rPr lang="fa-IR" sz="2800" dirty="0" smtClean="0">
                <a:cs typeface="A Dast Nevis" panose="03000400000000000000" pitchFamily="66" charset="-78"/>
              </a:rPr>
              <a:t>سخت</a:t>
            </a:r>
            <a:endParaRPr lang="fa-IR" sz="3200" dirty="0">
              <a:cs typeface="A Dast Nevis" panose="03000400000000000000" pitchFamily="66" charset="-78"/>
            </a:endParaRPr>
          </a:p>
        </p:txBody>
      </p:sp>
      <p:cxnSp>
        <p:nvCxnSpPr>
          <p:cNvPr id="8" name="Straight Arrow Connector 7"/>
          <p:cNvCxnSpPr/>
          <p:nvPr/>
        </p:nvCxnSpPr>
        <p:spPr>
          <a:xfrm flipH="1">
            <a:off x="3445118" y="1648563"/>
            <a:ext cx="1269042" cy="0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6159828" y="447905"/>
            <a:ext cx="2910625" cy="236988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 rtl="1"/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لبه ها:</a:t>
            </a:r>
          </a:p>
          <a:p>
            <a:pPr algn="r" rtl="1"/>
            <a:r>
              <a:rPr lang="fa-I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 Dast Nevis" panose="03000400000000000000" pitchFamily="66" charset="-78"/>
              </a:rPr>
              <a:t>به کناره مسیر لبه گویند.</a:t>
            </a:r>
          </a:p>
          <a:p>
            <a:pPr algn="r" rtl="1"/>
            <a:endParaRPr lang="fa-IR" sz="2800" dirty="0" smtClean="0">
              <a:solidFill>
                <a:schemeClr val="accent4">
                  <a:lumMod val="50000"/>
                </a:schemeClr>
              </a:solidFill>
              <a:cs typeface="A Dast Nevis" panose="03000400000000000000" pitchFamily="66" charset="-78"/>
            </a:endParaRPr>
          </a:p>
          <a:p>
            <a:pPr algn="r" rtl="1"/>
            <a:r>
              <a:rPr lang="fa-IR" sz="3200" dirty="0" smtClean="0">
                <a:solidFill>
                  <a:schemeClr val="accent4">
                    <a:lumMod val="50000"/>
                  </a:schemeClr>
                </a:solidFill>
                <a:cs typeface="A Dast Nevis" panose="03000400000000000000" pitchFamily="66" charset="-78"/>
              </a:rPr>
              <a:t>انواع لبه :</a:t>
            </a:r>
          </a:p>
          <a:p>
            <a:pPr algn="r" rtl="1"/>
            <a:r>
              <a:rPr lang="fa-IR" sz="2800" dirty="0" smtClean="0">
                <a:solidFill>
                  <a:schemeClr val="tx1">
                    <a:lumMod val="75000"/>
                    <a:lumOff val="25000"/>
                  </a:schemeClr>
                </a:solidFill>
                <a:cs typeface="A Dast Nevis" panose="03000400000000000000" pitchFamily="66" charset="-78"/>
              </a:rPr>
              <a:t>لبه سخت ، لبه نرم</a:t>
            </a:r>
            <a:endParaRPr lang="fa-IR" sz="2800" dirty="0">
              <a:solidFill>
                <a:schemeClr val="tx1">
                  <a:lumMod val="75000"/>
                  <a:lumOff val="25000"/>
                </a:schemeClr>
              </a:solidFill>
              <a:cs typeface="A Dast Nevis" panose="03000400000000000000" pitchFamily="66" charset="-78"/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>
            <a:off x="5683079" y="3153834"/>
            <a:ext cx="16465" cy="1003810"/>
          </a:xfrm>
          <a:prstGeom prst="straightConnector1">
            <a:avLst/>
          </a:prstGeom>
          <a:ln w="76200">
            <a:solidFill>
              <a:schemeClr val="accent4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07913617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VTI">
  <a:themeElements>
    <a:clrScheme name="Brights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Consolas-Verdana">
      <a:majorFont>
        <a:latin typeface="Consolas" panose="020B0609020204030204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Verdana" panose="020B0604030504040204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inimalist_Light_Sales Pitch_03_Win32_AS_v2" id="{CF4846AB-E769-4F64-85D9-28E4AEB533C2}" vid="{4425D9ED-C4EC-465B-AB7E-72A929978A02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tatus xmlns="71af3243-3dd4-4a8d-8c0d-dd76da1f02a5">Not started</Status>
    <MediaServiceKeyPoints xmlns="71af3243-3dd4-4a8d-8c0d-dd76da1f02a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2" ma:contentTypeDescription="Create a new document." ma:contentTypeScope="" ma:versionID="fa6e671f1cd7e4d96ff9652be322dd5e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4e2496f70b101db0b8013f30a071bbf7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Status" ma:index="19" nillable="true" ma:displayName="Status" ma:default="Not started" ma:format="Dropdown" ma:internalName="Status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38F4328E-77DF-41E8-952F-124AE19F1F7C}">
  <ds:schemaRefs>
    <ds:schemaRef ds:uri="http://www.w3.org/XML/1998/namespace"/>
    <ds:schemaRef ds:uri="http://purl.org/dc/dcmitype/"/>
    <ds:schemaRef ds:uri="71af3243-3dd4-4a8d-8c0d-dd76da1f02a5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http://purl.org/dc/terms/"/>
    <ds:schemaRef ds:uri="http://purl.org/dc/elements/1.1/"/>
    <ds:schemaRef ds:uri="16c05727-aa75-4e4a-9b5f-8a80a1165891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A7FA506-1E93-4CA4-B270-1F08FD18C36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F2FE978-FCBC-4C90-A410-B547AA7060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Light sales pitch presentation</Template>
  <TotalTime>0</TotalTime>
  <Words>417</Words>
  <Application>Microsoft Office PowerPoint</Application>
  <PresentationFormat>Widescreen</PresentationFormat>
  <Paragraphs>48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 Dast Nevis</vt:lpstr>
      <vt:lpstr>Calibri</vt:lpstr>
      <vt:lpstr>Consolas</vt:lpstr>
      <vt:lpstr>Verdana</vt:lpstr>
      <vt:lpstr>RetrospectVTI</vt:lpstr>
      <vt:lpstr>به نام خدا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2021-02-28T16:07:40Z</dcterms:created>
  <dcterms:modified xsi:type="dcterms:W3CDTF">2021-02-28T19:37:58Z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